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4" r:id="rId3"/>
    <p:sldId id="258" r:id="rId4"/>
    <p:sldId id="259" r:id="rId5"/>
    <p:sldId id="260" r:id="rId6"/>
    <p:sldId id="265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24" autoAdjust="0"/>
    <p:restoredTop sz="94660"/>
  </p:normalViewPr>
  <p:slideViewPr>
    <p:cSldViewPr snapToGrid="0">
      <p:cViewPr varScale="1">
        <p:scale>
          <a:sx n="78" d="100"/>
          <a:sy n="78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07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58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20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56232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881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643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066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475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07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942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97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980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42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679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069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1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15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68FA0DE-1B75-4DF5-8084-1F2B14797C5F}" type="datetimeFigureOut">
              <a:rPr lang="en-US" smtClean="0"/>
              <a:t>5/10/2018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22719-96A6-4C11-9F85-9F2EA5E5A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6834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programming-guide/" TargetMode="External"/><Relationship Id="rId2" Type="http://schemas.openxmlformats.org/officeDocument/2006/relationships/hyperlink" Target="https://stackoverflow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eeksforgeeks.org/greedy-algorithms-set-6-dijkstras-shortest-path-algorith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6331" y="326136"/>
            <a:ext cx="8825658" cy="3329581"/>
          </a:xfrm>
        </p:spPr>
        <p:txBody>
          <a:bodyPr/>
          <a:lstStyle/>
          <a:p>
            <a:r>
              <a:rPr lang="en-US" sz="5400" dirty="0" err="1" smtClean="0"/>
              <a:t>Sistem</a:t>
            </a:r>
            <a:r>
              <a:rPr lang="en-US" sz="5400" dirty="0" smtClean="0"/>
              <a:t> </a:t>
            </a:r>
            <a:r>
              <a:rPr lang="en-US" sz="5400" dirty="0" err="1" smtClean="0"/>
              <a:t>informatic</a:t>
            </a:r>
            <a:r>
              <a:rPr lang="en-US" sz="5400" dirty="0" smtClean="0"/>
              <a:t> </a:t>
            </a:r>
            <a:r>
              <a:rPr lang="en-US" sz="5400" dirty="0" err="1" smtClean="0"/>
              <a:t>pentru</a:t>
            </a:r>
            <a:r>
              <a:rPr lang="en-US" sz="5400" dirty="0" smtClean="0"/>
              <a:t> </a:t>
            </a:r>
            <a:r>
              <a:rPr lang="en-US" sz="5400" dirty="0" err="1" smtClean="0"/>
              <a:t>determinarea</a:t>
            </a:r>
            <a:r>
              <a:rPr lang="en-US" sz="5400" dirty="0" smtClean="0"/>
              <a:t> </a:t>
            </a:r>
            <a:r>
              <a:rPr lang="en-US" sz="5400" dirty="0" err="1" smtClean="0"/>
              <a:t>drumului</a:t>
            </a:r>
            <a:r>
              <a:rPr lang="en-US" sz="5400" dirty="0" smtClean="0"/>
              <a:t> minim al </a:t>
            </a:r>
            <a:r>
              <a:rPr lang="en-US" sz="5400" dirty="0" err="1" smtClean="0"/>
              <a:t>unui</a:t>
            </a:r>
            <a:r>
              <a:rPr lang="en-US" sz="5400" dirty="0" smtClean="0"/>
              <a:t> robot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6331" y="4594500"/>
            <a:ext cx="8825658" cy="861420"/>
          </a:xfrm>
        </p:spPr>
        <p:txBody>
          <a:bodyPr/>
          <a:lstStyle/>
          <a:p>
            <a:pPr algn="r"/>
            <a:r>
              <a:rPr lang="en-US" dirty="0" err="1" smtClean="0"/>
              <a:t>Autor</a:t>
            </a:r>
            <a:r>
              <a:rPr lang="en-US" dirty="0" smtClean="0"/>
              <a:t>: </a:t>
            </a:r>
            <a:r>
              <a:rPr lang="en-US" dirty="0" err="1" smtClean="0"/>
              <a:t>Sorohan</a:t>
            </a:r>
            <a:r>
              <a:rPr lang="en-US" dirty="0" smtClean="0"/>
              <a:t> </a:t>
            </a:r>
            <a:r>
              <a:rPr lang="en-US" dirty="0" err="1" smtClean="0"/>
              <a:t>Serban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6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dirty="0" smtClean="0"/>
              <a:t>De </a:t>
            </a:r>
            <a:r>
              <a:rPr lang="en-US" sz="5400" dirty="0" err="1" smtClean="0"/>
              <a:t>ce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800" dirty="0" err="1" smtClean="0"/>
              <a:t>Aplicabilitate</a:t>
            </a:r>
            <a:r>
              <a:rPr lang="en-US" sz="2800" dirty="0" smtClean="0"/>
              <a:t> mare: </a:t>
            </a:r>
          </a:p>
          <a:p>
            <a:r>
              <a:rPr lang="en-US" sz="2800" dirty="0" smtClean="0"/>
              <a:t>- </a:t>
            </a:r>
            <a:r>
              <a:rPr lang="en-US" sz="2800" dirty="0" err="1" smtClean="0"/>
              <a:t>masini</a:t>
            </a:r>
            <a:r>
              <a:rPr lang="en-US" sz="2800" dirty="0" smtClean="0"/>
              <a:t> cu </a:t>
            </a:r>
            <a:r>
              <a:rPr lang="en-US" sz="2800" dirty="0" err="1" smtClean="0"/>
              <a:t>comanda</a:t>
            </a:r>
            <a:r>
              <a:rPr lang="en-US" sz="2800" dirty="0" smtClean="0"/>
              <a:t> de la </a:t>
            </a:r>
            <a:r>
              <a:rPr lang="en-US" sz="2800" dirty="0" err="1" smtClean="0"/>
              <a:t>distanta</a:t>
            </a:r>
            <a:endParaRPr lang="en-US" sz="2800" dirty="0" smtClean="0"/>
          </a:p>
          <a:p>
            <a:r>
              <a:rPr lang="en-US" sz="2800" dirty="0" smtClean="0"/>
              <a:t>-</a:t>
            </a:r>
            <a:r>
              <a:rPr lang="en-US" sz="2800" dirty="0" err="1" smtClean="0"/>
              <a:t>roboti</a:t>
            </a:r>
            <a:r>
              <a:rPr lang="en-US" sz="2800" dirty="0" smtClean="0"/>
              <a:t> </a:t>
            </a:r>
            <a:r>
              <a:rPr lang="en-US" sz="2800" dirty="0" err="1" smtClean="0"/>
              <a:t>mobili</a:t>
            </a:r>
            <a:endParaRPr lang="en-US" sz="2800" dirty="0" smtClean="0"/>
          </a:p>
          <a:p>
            <a:r>
              <a:rPr lang="en-US" sz="2800" dirty="0" smtClean="0"/>
              <a:t>-drone</a:t>
            </a:r>
          </a:p>
          <a:p>
            <a:r>
              <a:rPr lang="en-US" sz="2800" dirty="0" smtClean="0"/>
              <a:t>-etc.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027" y="2571273"/>
            <a:ext cx="4770221" cy="3174365"/>
          </a:xfrm>
        </p:spPr>
      </p:pic>
    </p:spTree>
    <p:extLst>
      <p:ext uri="{BB962C8B-B14F-4D97-AF65-F5344CB8AC3E}">
        <p14:creationId xmlns:p14="http://schemas.microsoft.com/office/powerpoint/2010/main" val="179750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Algoritmul</a:t>
            </a:r>
            <a:r>
              <a:rPr lang="en-US" dirty="0"/>
              <a:t> </a:t>
            </a:r>
            <a:r>
              <a:rPr lang="en-US" dirty="0" err="1" smtClean="0"/>
              <a:t>Dijkstra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Este un </a:t>
            </a:r>
            <a:r>
              <a:rPr lang="en-US" sz="2400" dirty="0" err="1"/>
              <a:t>algoritm</a:t>
            </a:r>
            <a:r>
              <a:rPr lang="en-US" sz="2400" dirty="0"/>
              <a:t> care </a:t>
            </a:r>
            <a:r>
              <a:rPr lang="en-US" sz="2400" dirty="0" err="1"/>
              <a:t>calculeaza</a:t>
            </a:r>
            <a:r>
              <a:rPr lang="en-US" sz="2400" dirty="0"/>
              <a:t> </a:t>
            </a:r>
            <a:r>
              <a:rPr lang="en-US" sz="2400" dirty="0" err="1"/>
              <a:t>drumurile</a:t>
            </a:r>
            <a:r>
              <a:rPr lang="en-US" sz="2400" dirty="0"/>
              <a:t> </a:t>
            </a:r>
            <a:r>
              <a:rPr lang="en-US" sz="2400" dirty="0" err="1"/>
              <a:t>minime</a:t>
            </a:r>
            <a:r>
              <a:rPr lang="en-US" sz="2400" dirty="0"/>
              <a:t> de la un nod al </a:t>
            </a:r>
            <a:r>
              <a:rPr lang="en-US" sz="2400" dirty="0" err="1"/>
              <a:t>unui</a:t>
            </a:r>
            <a:r>
              <a:rPr lang="en-US" sz="2400" dirty="0"/>
              <a:t> </a:t>
            </a:r>
            <a:r>
              <a:rPr lang="en-US" sz="2400" dirty="0" err="1"/>
              <a:t>graf</a:t>
            </a:r>
            <a:r>
              <a:rPr lang="en-US" sz="2400" dirty="0"/>
              <a:t> la </a:t>
            </a:r>
            <a:r>
              <a:rPr lang="en-US" sz="2400" dirty="0" err="1"/>
              <a:t>toate</a:t>
            </a:r>
            <a:r>
              <a:rPr lang="en-US" sz="2400" dirty="0"/>
              <a:t> </a:t>
            </a:r>
            <a:r>
              <a:rPr lang="en-US" sz="2400" dirty="0" err="1"/>
              <a:t>celelalte</a:t>
            </a:r>
            <a:r>
              <a:rPr lang="en-US" sz="2400" dirty="0"/>
              <a:t> </a:t>
            </a:r>
            <a:r>
              <a:rPr lang="en-US" sz="2400" dirty="0" err="1"/>
              <a:t>noduri</a:t>
            </a:r>
            <a:r>
              <a:rPr lang="en-US" sz="2400" dirty="0"/>
              <a:t> din </a:t>
            </a:r>
            <a:r>
              <a:rPr lang="en-US" sz="2400" dirty="0" err="1"/>
              <a:t>graf</a:t>
            </a:r>
            <a:endParaRPr lang="en-US" sz="2400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939" y="2210942"/>
            <a:ext cx="4395788" cy="2475995"/>
          </a:xfrm>
        </p:spPr>
      </p:pic>
    </p:spTree>
    <p:extLst>
      <p:ext uri="{BB962C8B-B14F-4D97-AF65-F5344CB8AC3E}">
        <p14:creationId xmlns:p14="http://schemas.microsoft.com/office/powerpoint/2010/main" val="217646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914079" y="355182"/>
            <a:ext cx="9404723" cy="1400530"/>
          </a:xfrm>
        </p:spPr>
        <p:txBody>
          <a:bodyPr/>
          <a:lstStyle/>
          <a:p>
            <a:r>
              <a:rPr lang="en-US" sz="3200" dirty="0" err="1"/>
              <a:t>Implementarea</a:t>
            </a:r>
            <a:r>
              <a:rPr lang="en-US" sz="3200" dirty="0"/>
              <a:t> </a:t>
            </a:r>
            <a:r>
              <a:rPr lang="en-US" sz="3200" dirty="0" err="1"/>
              <a:t>algoritmului</a:t>
            </a:r>
            <a:r>
              <a:rPr lang="en-US" sz="3200" dirty="0"/>
              <a:t> </a:t>
            </a:r>
            <a:r>
              <a:rPr lang="en-US" sz="3200" dirty="0" err="1"/>
              <a:t>lui</a:t>
            </a:r>
            <a:r>
              <a:rPr lang="en-US" sz="3200" dirty="0"/>
              <a:t> </a:t>
            </a:r>
            <a:r>
              <a:rPr lang="en-US" sz="3200" dirty="0" err="1"/>
              <a:t>Dijkstra</a:t>
            </a:r>
            <a:r>
              <a:rPr lang="en-US" sz="4400" dirty="0"/>
              <a:t/>
            </a:r>
            <a:br>
              <a:rPr lang="en-US" sz="4400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8688" y="950178"/>
            <a:ext cx="5517559" cy="5749326"/>
          </a:xfrm>
        </p:spPr>
      </p:pic>
    </p:spTree>
    <p:extLst>
      <p:ext uri="{BB962C8B-B14F-4D97-AF65-F5344CB8AC3E}">
        <p14:creationId xmlns:p14="http://schemas.microsoft.com/office/powerpoint/2010/main" val="975198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8-05-09 19-45-25">
            <a:hlinkClick r:id="" action="ppaction://media"/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67" y="0"/>
            <a:ext cx="12192867" cy="6858000"/>
          </a:xfrm>
        </p:spPr>
      </p:pic>
    </p:spTree>
    <p:extLst>
      <p:ext uri="{BB962C8B-B14F-4D97-AF65-F5344CB8AC3E}">
        <p14:creationId xmlns:p14="http://schemas.microsoft.com/office/powerpoint/2010/main" val="1488260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urmeaza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104" y="1957642"/>
            <a:ext cx="8454937" cy="3868615"/>
          </a:xfrm>
        </p:spPr>
      </p:pic>
    </p:spTree>
    <p:extLst>
      <p:ext uri="{BB962C8B-B14F-4D97-AF65-F5344CB8AC3E}">
        <p14:creationId xmlns:p14="http://schemas.microsoft.com/office/powerpoint/2010/main" val="607187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Bibliografie</a:t>
            </a:r>
            <a:r>
              <a:rPr lang="en-US" dirty="0" smtClean="0"/>
              <a:t>: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https://stackoverflow.com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https://docs.microsoft.com/en-us/dotnet/csharp/programming-guide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https://www.geeksforgeeks.org/greedy-algorithms-set-6-dijkstras-shortest-path-algorithm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 err="1" smtClean="0"/>
              <a:t>Informatica</a:t>
            </a:r>
            <a:r>
              <a:rPr lang="en-US" dirty="0" smtClean="0"/>
              <a:t> intensive : manual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ciclul</a:t>
            </a:r>
            <a:r>
              <a:rPr lang="en-US" dirty="0" smtClean="0"/>
              <a:t> superior al </a:t>
            </a:r>
            <a:r>
              <a:rPr lang="en-US" dirty="0" err="1" smtClean="0"/>
              <a:t>liceului</a:t>
            </a:r>
            <a:r>
              <a:rPr lang="en-US" dirty="0" smtClean="0"/>
              <a:t> : </a:t>
            </a:r>
            <a:r>
              <a:rPr lang="en-US" dirty="0" err="1" smtClean="0"/>
              <a:t>clasa</a:t>
            </a:r>
            <a:r>
              <a:rPr lang="en-US" dirty="0" smtClean="0"/>
              <a:t> a XI – a, </a:t>
            </a:r>
            <a:r>
              <a:rPr lang="en-US" dirty="0" err="1" smtClean="0"/>
              <a:t>Autori</a:t>
            </a:r>
            <a:r>
              <a:rPr lang="en-US" dirty="0" smtClean="0"/>
              <a:t> : </a:t>
            </a:r>
            <a:r>
              <a:rPr lang="en-US" dirty="0" err="1" smtClean="0"/>
              <a:t>Vlad</a:t>
            </a:r>
            <a:r>
              <a:rPr lang="en-US" dirty="0" smtClean="0"/>
              <a:t> </a:t>
            </a:r>
            <a:r>
              <a:rPr lang="en-US" dirty="0" err="1" smtClean="0"/>
              <a:t>Hutan</a:t>
            </a:r>
            <a:r>
              <a:rPr lang="en-US" dirty="0" smtClean="0"/>
              <a:t>, Tudor </a:t>
            </a:r>
            <a:r>
              <a:rPr lang="en-US" dirty="0" err="1" smtClean="0"/>
              <a:t>Sorin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37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234</TotalTime>
  <Words>100</Words>
  <Application>Microsoft Office PowerPoint</Application>
  <PresentationFormat>Widescreen</PresentationFormat>
  <Paragraphs>17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Sistem informatic pentru determinarea drumului minim al unui robot</vt:lpstr>
      <vt:lpstr>De ce?</vt:lpstr>
      <vt:lpstr>Algoritmul Dijkstra</vt:lpstr>
      <vt:lpstr>Implementarea algoritmului lui Dijkstra </vt:lpstr>
      <vt:lpstr>PowerPoint Presentation</vt:lpstr>
      <vt:lpstr>Ce urmeaza:</vt:lpstr>
      <vt:lpstr>Bibliografie: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informatic pentru determinarea drumului minim al unui robot</dc:title>
  <dc:creator>valky</dc:creator>
  <cp:lastModifiedBy>valky</cp:lastModifiedBy>
  <cp:revision>16</cp:revision>
  <dcterms:created xsi:type="dcterms:W3CDTF">2018-05-09T15:59:55Z</dcterms:created>
  <dcterms:modified xsi:type="dcterms:W3CDTF">2018-05-10T12:46:55Z</dcterms:modified>
</cp:coreProperties>
</file>

<file path=docProps/thumbnail.jpeg>
</file>